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media1.mp4" ContentType="video/unknown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roxima No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FF"/>
          </a:solidFill>
        </a:fill>
      </a:tcStyle>
    </a:wholeTbl>
    <a:band2H>
      <a:tcTxStyle b="def" i="def"/>
      <a:tcStyle>
        <a:tcBdr/>
        <a:fill>
          <a:solidFill>
            <a:srgbClr val="E6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A"/>
          </a:solidFill>
        </a:fill>
      </a:tcStyle>
    </a:wholeTbl>
    <a:band2H>
      <a:tcTxStyle b="def" i="def"/>
      <a:tcStyle>
        <a:tcBdr/>
        <a:fill>
          <a:solidFill>
            <a:srgbClr val="FFF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9D9"/>
          </a:solidFill>
        </a:fill>
      </a:tcStyle>
    </a:wholeTbl>
    <a:band2H>
      <a:tcTxStyle b="def" i="def"/>
      <a:tcStyle>
        <a:tcBdr/>
        <a:fill>
          <a:solidFill>
            <a:srgbClr val="E6F4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Proxima Nova"/>
      </a:defRPr>
    </a:lvl1pPr>
    <a:lvl2pPr indent="228600" latinLnBrk="0">
      <a:defRPr sz="1200">
        <a:latin typeface="+mn-lt"/>
        <a:ea typeface="+mn-ea"/>
        <a:cs typeface="+mn-cs"/>
        <a:sym typeface="Proxima Nova"/>
      </a:defRPr>
    </a:lvl2pPr>
    <a:lvl3pPr indent="457200" latinLnBrk="0">
      <a:defRPr sz="1200">
        <a:latin typeface="+mn-lt"/>
        <a:ea typeface="+mn-ea"/>
        <a:cs typeface="+mn-cs"/>
        <a:sym typeface="Proxima Nova"/>
      </a:defRPr>
    </a:lvl3pPr>
    <a:lvl4pPr indent="685800" latinLnBrk="0">
      <a:defRPr sz="1200">
        <a:latin typeface="+mn-lt"/>
        <a:ea typeface="+mn-ea"/>
        <a:cs typeface="+mn-cs"/>
        <a:sym typeface="Proxima Nova"/>
      </a:defRPr>
    </a:lvl4pPr>
    <a:lvl5pPr indent="914400" latinLnBrk="0">
      <a:defRPr sz="1200">
        <a:latin typeface="+mn-lt"/>
        <a:ea typeface="+mn-ea"/>
        <a:cs typeface="+mn-cs"/>
        <a:sym typeface="Proxima Nova"/>
      </a:defRPr>
    </a:lvl5pPr>
    <a:lvl6pPr indent="1143000" latinLnBrk="0">
      <a:defRPr sz="1200">
        <a:latin typeface="+mn-lt"/>
        <a:ea typeface="+mn-ea"/>
        <a:cs typeface="+mn-cs"/>
        <a:sym typeface="Proxima Nova"/>
      </a:defRPr>
    </a:lvl6pPr>
    <a:lvl7pPr indent="1371600" latinLnBrk="0">
      <a:defRPr sz="1200">
        <a:latin typeface="+mn-lt"/>
        <a:ea typeface="+mn-ea"/>
        <a:cs typeface="+mn-cs"/>
        <a:sym typeface="Proxima Nova"/>
      </a:defRPr>
    </a:lvl7pPr>
    <a:lvl8pPr indent="1600200" latinLnBrk="0">
      <a:defRPr sz="1200">
        <a:latin typeface="+mn-lt"/>
        <a:ea typeface="+mn-ea"/>
        <a:cs typeface="+mn-cs"/>
        <a:sym typeface="Proxima Nova"/>
      </a:defRPr>
    </a:lvl8pPr>
    <a:lvl9pPr indent="1828800" latinLnBrk="0">
      <a:defRPr sz="1200">
        <a:latin typeface="+mn-lt"/>
        <a:ea typeface="+mn-ea"/>
        <a:cs typeface="+mn-cs"/>
        <a:sym typeface="Proxima Nova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 Blue Background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ick to edit Master title style"/>
          <p:cNvSpPr txBox="1"/>
          <p:nvPr>
            <p:ph type="title" hasCustomPrompt="1"/>
          </p:nvPr>
        </p:nvSpPr>
        <p:spPr>
          <a:xfrm>
            <a:off x="307521" y="177801"/>
            <a:ext cx="10836731" cy="260733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29184" y="2797830"/>
            <a:ext cx="10834117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Top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xfrm>
            <a:off x="310134" y="3496733"/>
            <a:ext cx="10189082" cy="1310949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sz="quarter" idx="1"/>
          </p:nvPr>
        </p:nvSpPr>
        <p:spPr>
          <a:xfrm>
            <a:off x="329184" y="4807680"/>
            <a:ext cx="10155264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Picture Placeholder 4"/>
          <p:cNvSpPr/>
          <p:nvPr>
            <p:ph type="pic" idx="21"/>
          </p:nvPr>
        </p:nvSpPr>
        <p:spPr>
          <a:xfrm>
            <a:off x="0" y="0"/>
            <a:ext cx="12188953" cy="33741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Blue Background Top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3"/>
          <p:cNvSpPr/>
          <p:nvPr/>
        </p:nvSpPr>
        <p:spPr>
          <a:xfrm>
            <a:off x="0" y="3374135"/>
            <a:ext cx="12192000" cy="348386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" name="Title Text"/>
          <p:cNvSpPr txBox="1"/>
          <p:nvPr>
            <p:ph type="title"/>
          </p:nvPr>
        </p:nvSpPr>
        <p:spPr>
          <a:xfrm>
            <a:off x="310134" y="3496733"/>
            <a:ext cx="10189082" cy="1310949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329184" y="4809744"/>
            <a:ext cx="10155264" cy="731520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Picture Placeholder 4"/>
          <p:cNvSpPr/>
          <p:nvPr>
            <p:ph type="pic" idx="21"/>
          </p:nvPr>
        </p:nvSpPr>
        <p:spPr>
          <a:xfrm>
            <a:off x="0" y="0"/>
            <a:ext cx="12188953" cy="33741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/>
          <p:nvPr>
            <p:ph type="title"/>
          </p:nvPr>
        </p:nvSpPr>
        <p:spPr>
          <a:xfrm>
            <a:off x="310134" y="3496733"/>
            <a:ext cx="10189082" cy="1310949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329184" y="4809744"/>
            <a:ext cx="10155264" cy="731520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Rectangle 3"/>
          <p:cNvSpPr/>
          <p:nvPr/>
        </p:nvSpPr>
        <p:spPr>
          <a:xfrm>
            <a:off x="0" y="0"/>
            <a:ext cx="12192000" cy="33741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2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16166" t="0" r="0" b="0"/>
          <a:stretch>
            <a:fillRect/>
          </a:stretch>
        </p:blipFill>
        <p:spPr>
          <a:xfrm>
            <a:off x="-2" y="529861"/>
            <a:ext cx="11239721" cy="232745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Data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/>
          <p:nvPr>
            <p:ph type="title"/>
          </p:nvPr>
        </p:nvSpPr>
        <p:spPr>
          <a:xfrm>
            <a:off x="310134" y="3496733"/>
            <a:ext cx="10189082" cy="1310949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329184" y="4809744"/>
            <a:ext cx="10155264" cy="731520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Rectangle 3"/>
          <p:cNvSpPr/>
          <p:nvPr/>
        </p:nvSpPr>
        <p:spPr>
          <a:xfrm>
            <a:off x="-2" y="0"/>
            <a:ext cx="12188956" cy="33741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3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5600"/>
            <a:ext cx="11895140" cy="2683368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 txBox="1"/>
          <p:nvPr>
            <p:ph type="title"/>
          </p:nvPr>
        </p:nvSpPr>
        <p:spPr>
          <a:xfrm>
            <a:off x="6350301" y="355600"/>
            <a:ext cx="5525788" cy="3097415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Body Level One…"/>
          <p:cNvSpPr txBox="1"/>
          <p:nvPr>
            <p:ph type="body" sz="quarter" idx="1"/>
          </p:nvPr>
        </p:nvSpPr>
        <p:spPr>
          <a:xfrm>
            <a:off x="6373367" y="3456432"/>
            <a:ext cx="5491970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Picture Placeholder 4"/>
          <p:cNvSpPr/>
          <p:nvPr>
            <p:ph type="pic" idx="2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Blue Background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3" name="Title Text"/>
          <p:cNvSpPr txBox="1"/>
          <p:nvPr>
            <p:ph type="title"/>
          </p:nvPr>
        </p:nvSpPr>
        <p:spPr>
          <a:xfrm>
            <a:off x="6350301" y="355600"/>
            <a:ext cx="5525788" cy="3097415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6373367" y="3456432"/>
            <a:ext cx="5491970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Picture Placeholder 4"/>
          <p:cNvSpPr/>
          <p:nvPr>
            <p:ph type="pic" idx="2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Left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4" name="Title Text"/>
          <p:cNvSpPr txBox="1"/>
          <p:nvPr>
            <p:ph type="title"/>
          </p:nvPr>
        </p:nvSpPr>
        <p:spPr>
          <a:xfrm>
            <a:off x="6350301" y="355600"/>
            <a:ext cx="5525788" cy="3097415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Body Level One…"/>
          <p:cNvSpPr txBox="1"/>
          <p:nvPr>
            <p:ph type="body" sz="quarter" idx="1"/>
          </p:nvPr>
        </p:nvSpPr>
        <p:spPr>
          <a:xfrm>
            <a:off x="6373367" y="3456432"/>
            <a:ext cx="5491970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62932" t="0" r="0" b="0"/>
          <a:stretch>
            <a:fillRect/>
          </a:stretch>
        </p:blipFill>
        <p:spPr>
          <a:xfrm rot="16200000">
            <a:off x="50443" y="2541004"/>
            <a:ext cx="5880104" cy="2753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Left Data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" name="Title Text"/>
          <p:cNvSpPr txBox="1"/>
          <p:nvPr>
            <p:ph type="title"/>
          </p:nvPr>
        </p:nvSpPr>
        <p:spPr>
          <a:xfrm>
            <a:off x="6350301" y="355600"/>
            <a:ext cx="5525788" cy="3097415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6" name="Body Level One…"/>
          <p:cNvSpPr txBox="1"/>
          <p:nvPr>
            <p:ph type="body" sz="quarter" idx="1"/>
          </p:nvPr>
        </p:nvSpPr>
        <p:spPr>
          <a:xfrm>
            <a:off x="6373367" y="3456432"/>
            <a:ext cx="5491970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686" y="1109132"/>
            <a:ext cx="4835096" cy="427881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Light Bu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6" name="Title Text"/>
          <p:cNvSpPr txBox="1"/>
          <p:nvPr>
            <p:ph type="title"/>
          </p:nvPr>
        </p:nvSpPr>
        <p:spPr>
          <a:xfrm>
            <a:off x="310134" y="355600"/>
            <a:ext cx="5525786" cy="3097415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7" name="Body Level One…"/>
          <p:cNvSpPr txBox="1"/>
          <p:nvPr>
            <p:ph type="body" sz="quarter" idx="1"/>
          </p:nvPr>
        </p:nvSpPr>
        <p:spPr>
          <a:xfrm>
            <a:off x="329184" y="3456432"/>
            <a:ext cx="5525786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0234" y="0"/>
            <a:ext cx="3576201" cy="508406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White Background Data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" name="Title Text"/>
          <p:cNvSpPr txBox="1"/>
          <p:nvPr>
            <p:ph type="title"/>
          </p:nvPr>
        </p:nvSpPr>
        <p:spPr>
          <a:xfrm>
            <a:off x="310895" y="355600"/>
            <a:ext cx="5525788" cy="3097415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8" name="Body Level One…"/>
          <p:cNvSpPr txBox="1"/>
          <p:nvPr>
            <p:ph type="body" sz="quarter" idx="1"/>
          </p:nvPr>
        </p:nvSpPr>
        <p:spPr>
          <a:xfrm>
            <a:off x="329184" y="3456432"/>
            <a:ext cx="5491968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7166" y="1219200"/>
            <a:ext cx="3650553" cy="563879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ick to edit Master title style"/>
          <p:cNvSpPr txBox="1"/>
          <p:nvPr>
            <p:ph type="title" hasCustomPrompt="1"/>
          </p:nvPr>
        </p:nvSpPr>
        <p:spPr>
          <a:xfrm>
            <a:off x="307521" y="177801"/>
            <a:ext cx="10836731" cy="260733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329184" y="2797830"/>
            <a:ext cx="10834117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 and Conten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Body Level One…"/>
          <p:cNvSpPr txBox="1"/>
          <p:nvPr>
            <p:ph type="body" idx="1" hasCustomPrompt="1"/>
          </p:nvPr>
        </p:nvSpPr>
        <p:spPr>
          <a:xfrm>
            <a:off x="292606" y="1494697"/>
            <a:ext cx="11594594" cy="457200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+mn-lt"/>
                <a:ea typeface="+mn-ea"/>
                <a:cs typeface="+mn-cs"/>
                <a:sym typeface="Proxima Nova"/>
              </a:defRPr>
            </a:lvl1pPr>
            <a:lvl2pPr marL="1714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+mn-lt"/>
                <a:ea typeface="+mn-ea"/>
                <a:cs typeface="+mn-cs"/>
                <a:sym typeface="Proxima Nova"/>
              </a:defRPr>
            </a:lvl2pPr>
            <a:lvl3pPr marL="3429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+mn-lt"/>
                <a:ea typeface="+mn-ea"/>
                <a:cs typeface="+mn-cs"/>
                <a:sym typeface="Proxima Nova"/>
              </a:defRPr>
            </a:lvl3pPr>
            <a:lvl4pPr marL="5143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+mn-lt"/>
                <a:ea typeface="+mn-ea"/>
                <a:cs typeface="+mn-cs"/>
                <a:sym typeface="Proxima Nova"/>
              </a:defRPr>
            </a:lvl4pPr>
            <a:lvl5pPr marL="6858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+mn-lt"/>
                <a:ea typeface="+mn-ea"/>
                <a:cs typeface="+mn-cs"/>
                <a:sym typeface="Proxima Nova"/>
              </a:defRPr>
            </a:lvl5pPr>
          </a:lstStyle>
          <a:p>
            <a:pPr/>
            <a:r>
              <a:t>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8" name="Title Text"/>
          <p:cNvSpPr txBox="1"/>
          <p:nvPr>
            <p:ph type="title"/>
          </p:nvPr>
        </p:nvSpPr>
        <p:spPr>
          <a:xfrm>
            <a:off x="292609" y="310897"/>
            <a:ext cx="11594594" cy="352317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90000"/>
              </a:lnSpc>
              <a:defRPr b="0" spc="0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9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0" name="Straight Connector 3"/>
          <p:cNvSpPr/>
          <p:nvPr/>
        </p:nvSpPr>
        <p:spPr>
          <a:xfrm>
            <a:off x="292606" y="1401762"/>
            <a:ext cx="11602534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xfrm>
            <a:off x="315637" y="6563487"/>
            <a:ext cx="153963" cy="135547"/>
          </a:xfrm>
          <a:prstGeom prst="rect">
            <a:avLst/>
          </a:prstGeom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/>
          <p:nvPr>
            <p:ph type="title"/>
          </p:nvPr>
        </p:nvSpPr>
        <p:spPr>
          <a:xfrm>
            <a:off x="292609" y="310895"/>
            <a:ext cx="11594594" cy="39183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90000"/>
              </a:lnSpc>
              <a:defRPr b="0" spc="0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Body Level One…"/>
          <p:cNvSpPr txBox="1"/>
          <p:nvPr>
            <p:ph type="body" idx="1" hasCustomPrompt="1"/>
          </p:nvPr>
        </p:nvSpPr>
        <p:spPr>
          <a:xfrm>
            <a:off x="292606" y="1494697"/>
            <a:ext cx="11594594" cy="457200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+mn-lt"/>
                <a:ea typeface="+mn-ea"/>
                <a:cs typeface="+mn-cs"/>
                <a:sym typeface="Proxima Nova"/>
              </a:defRPr>
            </a:lvl1pPr>
            <a:lvl2pPr marL="1714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+mn-lt"/>
                <a:ea typeface="+mn-ea"/>
                <a:cs typeface="+mn-cs"/>
                <a:sym typeface="Proxima Nova"/>
              </a:defRPr>
            </a:lvl2pPr>
            <a:lvl3pPr marL="3429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+mn-lt"/>
                <a:ea typeface="+mn-ea"/>
                <a:cs typeface="+mn-cs"/>
                <a:sym typeface="Proxima Nova"/>
              </a:defRPr>
            </a:lvl3pPr>
            <a:lvl4pPr marL="5143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+mn-lt"/>
                <a:ea typeface="+mn-ea"/>
                <a:cs typeface="+mn-cs"/>
                <a:sym typeface="Proxima Nova"/>
              </a:defRPr>
            </a:lvl4pPr>
            <a:lvl5pPr marL="6858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+mn-lt"/>
                <a:ea typeface="+mn-ea"/>
                <a:cs typeface="+mn-cs"/>
                <a:sym typeface="Proxima Nova"/>
              </a:defRPr>
            </a:lvl5pPr>
          </a:lstStyle>
          <a:p>
            <a:pPr/>
            <a:r>
              <a:t>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0" name="Straight Connector 5"/>
          <p:cNvSpPr/>
          <p:nvPr/>
        </p:nvSpPr>
        <p:spPr>
          <a:xfrm>
            <a:off x="292606" y="1401762"/>
            <a:ext cx="11602534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315637" y="6563487"/>
            <a:ext cx="153963" cy="135547"/>
          </a:xfrm>
          <a:prstGeom prst="rect">
            <a:avLst/>
          </a:prstGeom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 and Conten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ody Level One…"/>
          <p:cNvSpPr txBox="1"/>
          <p:nvPr>
            <p:ph type="body" sz="half" idx="1"/>
          </p:nvPr>
        </p:nvSpPr>
        <p:spPr>
          <a:xfrm>
            <a:off x="292608" y="1494536"/>
            <a:ext cx="5477256" cy="457200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1714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3429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5143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6858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Title Text"/>
          <p:cNvSpPr txBox="1"/>
          <p:nvPr>
            <p:ph type="title"/>
          </p:nvPr>
        </p:nvSpPr>
        <p:spPr>
          <a:xfrm>
            <a:off x="292609" y="310897"/>
            <a:ext cx="11594594" cy="352317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90000"/>
              </a:lnSpc>
              <a:defRPr b="0" spc="0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0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1" name="Straight Connector 8"/>
          <p:cNvSpPr/>
          <p:nvPr/>
        </p:nvSpPr>
        <p:spPr>
          <a:xfrm>
            <a:off x="292605" y="1401762"/>
            <a:ext cx="5477261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2" name="Straight Connector 13"/>
          <p:cNvSpPr/>
          <p:nvPr/>
        </p:nvSpPr>
        <p:spPr>
          <a:xfrm>
            <a:off x="6409942" y="1401762"/>
            <a:ext cx="5477260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xfrm>
            <a:off x="315637" y="6563487"/>
            <a:ext cx="153963" cy="135547"/>
          </a:xfrm>
          <a:prstGeom prst="rect">
            <a:avLst/>
          </a:prstGeom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 and Conten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Body Level One…"/>
          <p:cNvSpPr txBox="1"/>
          <p:nvPr>
            <p:ph type="body" sz="quarter" idx="1" hasCustomPrompt="1"/>
          </p:nvPr>
        </p:nvSpPr>
        <p:spPr>
          <a:xfrm>
            <a:off x="292608" y="1494536"/>
            <a:ext cx="3511297" cy="457200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1714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3429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5143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6858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1" name="Title Text"/>
          <p:cNvSpPr txBox="1"/>
          <p:nvPr>
            <p:ph type="title"/>
          </p:nvPr>
        </p:nvSpPr>
        <p:spPr>
          <a:xfrm>
            <a:off x="292609" y="310897"/>
            <a:ext cx="11594594" cy="352317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90000"/>
              </a:lnSpc>
              <a:defRPr b="0" spc="0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3" name="Straight Connector 10"/>
          <p:cNvSpPr/>
          <p:nvPr/>
        </p:nvSpPr>
        <p:spPr>
          <a:xfrm>
            <a:off x="292606" y="1401762"/>
            <a:ext cx="3511300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4" name="Straight Connector 17"/>
          <p:cNvSpPr/>
          <p:nvPr/>
        </p:nvSpPr>
        <p:spPr>
          <a:xfrm>
            <a:off x="4346033" y="1401762"/>
            <a:ext cx="3511299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5" name="Straight Connector 18"/>
          <p:cNvSpPr/>
          <p:nvPr/>
        </p:nvSpPr>
        <p:spPr>
          <a:xfrm>
            <a:off x="8375904" y="1401762"/>
            <a:ext cx="3511299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315637" y="6563487"/>
            <a:ext cx="153963" cy="135547"/>
          </a:xfrm>
          <a:prstGeom prst="rect">
            <a:avLst/>
          </a:prstGeom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, Light Text and Conten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Body Level One…"/>
          <p:cNvSpPr txBox="1"/>
          <p:nvPr>
            <p:ph type="body" sz="quarter" idx="1" hasCustomPrompt="1"/>
          </p:nvPr>
        </p:nvSpPr>
        <p:spPr>
          <a:xfrm>
            <a:off x="292608" y="2453775"/>
            <a:ext cx="3511297" cy="3354360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1714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3429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5143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6858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292609" y="310897"/>
            <a:ext cx="11594594" cy="352317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90000"/>
              </a:lnSpc>
              <a:defRPr b="0" spc="0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5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" name="Text Placeholder 2"/>
          <p:cNvSpPr/>
          <p:nvPr>
            <p:ph type="body" sz="quarter" idx="22"/>
          </p:nvPr>
        </p:nvSpPr>
        <p:spPr>
          <a:xfrm>
            <a:off x="292607" y="1355633"/>
            <a:ext cx="11594594" cy="9144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" name="Straight Connector 11"/>
          <p:cNvSpPr/>
          <p:nvPr/>
        </p:nvSpPr>
        <p:spPr>
          <a:xfrm>
            <a:off x="292606" y="2362337"/>
            <a:ext cx="3511300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Straight Connector 16"/>
          <p:cNvSpPr/>
          <p:nvPr/>
        </p:nvSpPr>
        <p:spPr>
          <a:xfrm>
            <a:off x="4346033" y="2362337"/>
            <a:ext cx="3511299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Straight Connector 17"/>
          <p:cNvSpPr/>
          <p:nvPr/>
        </p:nvSpPr>
        <p:spPr>
          <a:xfrm>
            <a:off x="8375904" y="2362337"/>
            <a:ext cx="3511299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xfrm>
            <a:off x="315637" y="6563487"/>
            <a:ext cx="153963" cy="135547"/>
          </a:xfrm>
          <a:prstGeom prst="rect">
            <a:avLst/>
          </a:prstGeom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, and Content 4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Body Level One…"/>
          <p:cNvSpPr txBox="1"/>
          <p:nvPr>
            <p:ph type="body" sz="quarter" idx="1" hasCustomPrompt="1"/>
          </p:nvPr>
        </p:nvSpPr>
        <p:spPr>
          <a:xfrm>
            <a:off x="292608" y="3448220"/>
            <a:ext cx="2670050" cy="2157986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1714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3429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5143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6858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8" name="Title Text"/>
          <p:cNvSpPr txBox="1"/>
          <p:nvPr>
            <p:ph type="title"/>
          </p:nvPr>
        </p:nvSpPr>
        <p:spPr>
          <a:xfrm>
            <a:off x="292609" y="310897"/>
            <a:ext cx="11594594" cy="352317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90000"/>
              </a:lnSpc>
              <a:defRPr b="0" spc="0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9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0" name="Text Placeholder 2"/>
          <p:cNvSpPr/>
          <p:nvPr>
            <p:ph type="body" sz="half" idx="22"/>
          </p:nvPr>
        </p:nvSpPr>
        <p:spPr>
          <a:xfrm>
            <a:off x="292607" y="1355631"/>
            <a:ext cx="11594594" cy="179668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1" name="Straight Connector 13"/>
          <p:cNvSpPr/>
          <p:nvPr/>
        </p:nvSpPr>
        <p:spPr>
          <a:xfrm>
            <a:off x="292606" y="3364083"/>
            <a:ext cx="2670052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2" name="Straight Connector 17"/>
          <p:cNvSpPr/>
          <p:nvPr/>
        </p:nvSpPr>
        <p:spPr>
          <a:xfrm>
            <a:off x="3270051" y="3364083"/>
            <a:ext cx="2670051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3" name="Straight Connector 18"/>
          <p:cNvSpPr/>
          <p:nvPr/>
        </p:nvSpPr>
        <p:spPr>
          <a:xfrm>
            <a:off x="6247498" y="3364083"/>
            <a:ext cx="2670051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4" name="Straight Connector 19"/>
          <p:cNvSpPr/>
          <p:nvPr/>
        </p:nvSpPr>
        <p:spPr>
          <a:xfrm>
            <a:off x="9224943" y="3364083"/>
            <a:ext cx="2670051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xfrm>
            <a:off x="315637" y="6563487"/>
            <a:ext cx="153963" cy="135547"/>
          </a:xfrm>
          <a:prstGeom prst="rect">
            <a:avLst/>
          </a:prstGeom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ubhead, and Content 4-Col 2-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Body Level One…"/>
          <p:cNvSpPr txBox="1"/>
          <p:nvPr>
            <p:ph type="body" sz="quarter" idx="1" hasCustomPrompt="1"/>
          </p:nvPr>
        </p:nvSpPr>
        <p:spPr>
          <a:xfrm>
            <a:off x="292608" y="3924063"/>
            <a:ext cx="2670050" cy="2157986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1714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3429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5143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6858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83" name="Title Text"/>
          <p:cNvSpPr txBox="1"/>
          <p:nvPr>
            <p:ph type="title"/>
          </p:nvPr>
        </p:nvSpPr>
        <p:spPr>
          <a:xfrm>
            <a:off x="292609" y="310897"/>
            <a:ext cx="11594594" cy="352317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90000"/>
              </a:lnSpc>
              <a:defRPr b="0" spc="0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4" name="Text Placeholder 2"/>
          <p:cNvSpPr/>
          <p:nvPr>
            <p:ph type="body" sz="quarter" idx="21"/>
          </p:nvPr>
        </p:nvSpPr>
        <p:spPr>
          <a:xfrm>
            <a:off x="296861" y="663211"/>
            <a:ext cx="11594594" cy="32171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5" name="Straight Connector 28"/>
          <p:cNvSpPr/>
          <p:nvPr/>
        </p:nvSpPr>
        <p:spPr>
          <a:xfrm>
            <a:off x="292606" y="3836523"/>
            <a:ext cx="2670052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6" name="Straight Connector 31"/>
          <p:cNvSpPr/>
          <p:nvPr/>
        </p:nvSpPr>
        <p:spPr>
          <a:xfrm>
            <a:off x="3270051" y="3836523"/>
            <a:ext cx="2670051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7" name="Straight Connector 32"/>
          <p:cNvSpPr/>
          <p:nvPr/>
        </p:nvSpPr>
        <p:spPr>
          <a:xfrm>
            <a:off x="6247498" y="3836523"/>
            <a:ext cx="2670051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8" name="Straight Connector 33"/>
          <p:cNvSpPr/>
          <p:nvPr/>
        </p:nvSpPr>
        <p:spPr>
          <a:xfrm>
            <a:off x="9224943" y="3836523"/>
            <a:ext cx="2670051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Straight Connector 34"/>
          <p:cNvSpPr/>
          <p:nvPr/>
        </p:nvSpPr>
        <p:spPr>
          <a:xfrm>
            <a:off x="292606" y="1401762"/>
            <a:ext cx="2670052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Straight Connector 35"/>
          <p:cNvSpPr/>
          <p:nvPr/>
        </p:nvSpPr>
        <p:spPr>
          <a:xfrm>
            <a:off x="9225088" y="1401762"/>
            <a:ext cx="2670051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Straight Connector 36"/>
          <p:cNvSpPr/>
          <p:nvPr/>
        </p:nvSpPr>
        <p:spPr>
          <a:xfrm>
            <a:off x="3270051" y="1401762"/>
            <a:ext cx="2670051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2" name="Straight Connector 37"/>
          <p:cNvSpPr/>
          <p:nvPr/>
        </p:nvSpPr>
        <p:spPr>
          <a:xfrm>
            <a:off x="6247496" y="1401762"/>
            <a:ext cx="2670051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xfrm>
            <a:off x="315637" y="6563487"/>
            <a:ext cx="153963" cy="135547"/>
          </a:xfrm>
          <a:prstGeom prst="rect">
            <a:avLst/>
          </a:prstGeom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Text"/>
          <p:cNvSpPr txBox="1"/>
          <p:nvPr>
            <p:ph type="title"/>
          </p:nvPr>
        </p:nvSpPr>
        <p:spPr>
          <a:xfrm>
            <a:off x="292609" y="310897"/>
            <a:ext cx="11594594" cy="352317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90000"/>
              </a:lnSpc>
              <a:defRPr b="0" spc="0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1" name="Body Level One…"/>
          <p:cNvSpPr txBox="1"/>
          <p:nvPr>
            <p:ph type="body" sz="quarter" idx="1"/>
          </p:nvPr>
        </p:nvSpPr>
        <p:spPr>
          <a:xfrm>
            <a:off x="296860" y="663211"/>
            <a:ext cx="11594595" cy="32171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spcBef>
                <a:spcPts val="600"/>
              </a:spcBef>
              <a:buSzTx/>
              <a:buNone/>
              <a:defRPr b="1" sz="1200">
                <a:latin typeface="Arial"/>
                <a:ea typeface="Arial"/>
                <a:cs typeface="Arial"/>
                <a:sym typeface="Arial"/>
              </a:defRPr>
            </a:lvl1pPr>
            <a:lvl2pPr marL="128587" indent="-128587" defTabSz="914400">
              <a:spcBef>
                <a:spcPts val="600"/>
              </a:spcBef>
              <a:buSzPct val="100000"/>
              <a:buChar char="–"/>
              <a:defRPr b="1" sz="1200">
                <a:latin typeface="Arial"/>
                <a:ea typeface="Arial"/>
                <a:cs typeface="Arial"/>
                <a:sym typeface="Arial"/>
              </a:defRPr>
            </a:lvl2pPr>
            <a:lvl3pPr marL="300036" indent="-128587" defTabSz="914400">
              <a:spcBef>
                <a:spcPts val="600"/>
              </a:spcBef>
              <a:buSzPct val="100000"/>
              <a:buChar char="–"/>
              <a:defRPr b="1" sz="1200">
                <a:latin typeface="Arial"/>
                <a:ea typeface="Arial"/>
                <a:cs typeface="Arial"/>
                <a:sym typeface="Arial"/>
              </a:defRPr>
            </a:lvl3pPr>
            <a:lvl4pPr marL="471487" indent="-128587" defTabSz="914400">
              <a:spcBef>
                <a:spcPts val="600"/>
              </a:spcBef>
              <a:buSzPct val="100000"/>
              <a:buChar char="–"/>
              <a:defRPr b="1" sz="1200">
                <a:latin typeface="Arial"/>
                <a:ea typeface="Arial"/>
                <a:cs typeface="Arial"/>
                <a:sym typeface="Arial"/>
              </a:defRPr>
            </a:lvl4pPr>
            <a:lvl5pPr marL="642937" indent="-128587" defTabSz="914400">
              <a:spcBef>
                <a:spcPts val="600"/>
              </a:spcBef>
              <a:buSzPct val="100000"/>
              <a:buChar char="–"/>
              <a:defRPr b="1" sz="1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xfrm>
            <a:off x="315637" y="6563487"/>
            <a:ext cx="153963" cy="135547"/>
          </a:xfrm>
          <a:prstGeom prst="rect">
            <a:avLst/>
          </a:prstGeom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/>
          <p:nvPr>
            <p:ph type="sldNum" sz="quarter" idx="2"/>
          </p:nvPr>
        </p:nvSpPr>
        <p:spPr>
          <a:xfrm>
            <a:off x="315637" y="6563487"/>
            <a:ext cx="153963" cy="135547"/>
          </a:xfrm>
          <a:prstGeom prst="rect">
            <a:avLst/>
          </a:prstGeom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ck Page Screen Only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lick to edit Master title style"/>
          <p:cNvSpPr txBox="1"/>
          <p:nvPr>
            <p:ph type="title" hasCustomPrompt="1"/>
          </p:nvPr>
        </p:nvSpPr>
        <p:spPr>
          <a:xfrm>
            <a:off x="307521" y="177801"/>
            <a:ext cx="10836731" cy="260733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Slid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Click to edit Master title style"/>
          <p:cNvSpPr txBox="1"/>
          <p:nvPr>
            <p:ph type="title" hasCustomPrompt="1"/>
          </p:nvPr>
        </p:nvSpPr>
        <p:spPr>
          <a:xfrm>
            <a:off x="307521" y="177801"/>
            <a:ext cx="10836731" cy="260733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329184" y="2797830"/>
            <a:ext cx="10834117" cy="450830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ck Page Printer-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lick to edit Master title style"/>
          <p:cNvSpPr txBox="1"/>
          <p:nvPr>
            <p:ph type="title" hasCustomPrompt="1"/>
          </p:nvPr>
        </p:nvSpPr>
        <p:spPr>
          <a:xfrm>
            <a:off x="307521" y="177801"/>
            <a:ext cx="10836731" cy="260733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Text"/>
          <p:cNvSpPr txBox="1"/>
          <p:nvPr>
            <p:ph type="title"/>
          </p:nvPr>
        </p:nvSpPr>
        <p:spPr>
          <a:xfrm>
            <a:off x="292608" y="311765"/>
            <a:ext cx="11594594" cy="457203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90000"/>
              </a:lnSpc>
              <a:defRPr b="0" spc="0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3" name="Body Level One…"/>
          <p:cNvSpPr txBox="1"/>
          <p:nvPr>
            <p:ph type="body" idx="1"/>
          </p:nvPr>
        </p:nvSpPr>
        <p:spPr>
          <a:xfrm>
            <a:off x="296864" y="1351722"/>
            <a:ext cx="11598276" cy="457200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1714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3429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51435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685800" indent="-171450" defTabSz="914400">
              <a:lnSpc>
                <a:spcPct val="100000"/>
              </a:lnSpc>
              <a:spcBef>
                <a:spcPts val="600"/>
              </a:spcBef>
              <a:buSzPct val="1000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4" name="Slide Number"/>
          <p:cNvSpPr txBox="1"/>
          <p:nvPr>
            <p:ph type="sldNum" sz="quarter" idx="2"/>
          </p:nvPr>
        </p:nvSpPr>
        <p:spPr>
          <a:xfrm>
            <a:off x="315637" y="6563487"/>
            <a:ext cx="153963" cy="135547"/>
          </a:xfrm>
          <a:prstGeom prst="rect">
            <a:avLst/>
          </a:prstGeom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2" name="Slide Subtitle"/>
          <p:cNvSpPr txBox="1"/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  <a:ln w="3175"/>
        </p:spPr>
        <p:txBody>
          <a:bodyPr lIns="22859" tIns="22859" rIns="22859" bIns="2285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b="1" sz="2600"/>
            </a:lvl1pPr>
          </a:lstStyle>
          <a:p>
            <a:pPr/>
            <a:r>
              <a:t>Slide Subtitle</a:t>
            </a:r>
          </a:p>
        </p:txBody>
      </p:sp>
      <p:sp>
        <p:nvSpPr>
          <p:cNvPr id="3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White Background with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9490" t="0" r="0" b="0"/>
          <a:stretch>
            <a:fillRect/>
          </a:stretch>
        </p:blipFill>
        <p:spPr>
          <a:xfrm>
            <a:off x="-4" y="857446"/>
            <a:ext cx="9656383" cy="237744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Click to edit Master title style"/>
          <p:cNvSpPr txBox="1"/>
          <p:nvPr>
            <p:ph type="title" hasCustomPrompt="1"/>
          </p:nvPr>
        </p:nvSpPr>
        <p:spPr>
          <a:xfrm>
            <a:off x="307524" y="2175930"/>
            <a:ext cx="7437360" cy="1961282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329184" y="4149911"/>
            <a:ext cx="7434751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Blue Background with Arrow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29358" t="0" r="0" b="0"/>
          <a:stretch>
            <a:fillRect/>
          </a:stretch>
        </p:blipFill>
        <p:spPr>
          <a:xfrm>
            <a:off x="-4" y="851295"/>
            <a:ext cx="9674422" cy="237744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Click to edit Master title style"/>
          <p:cNvSpPr txBox="1"/>
          <p:nvPr>
            <p:ph type="title" hasCustomPrompt="1"/>
          </p:nvPr>
        </p:nvSpPr>
        <p:spPr>
          <a:xfrm>
            <a:off x="307524" y="2175930"/>
            <a:ext cx="7437360" cy="1961282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329184" y="4149911"/>
            <a:ext cx="7434751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White Background Light Bu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lick to edit Master title style"/>
          <p:cNvSpPr txBox="1"/>
          <p:nvPr>
            <p:ph type="title" hasCustomPrompt="1"/>
          </p:nvPr>
        </p:nvSpPr>
        <p:spPr>
          <a:xfrm>
            <a:off x="307524" y="177801"/>
            <a:ext cx="6260494" cy="260733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329184" y="2797830"/>
            <a:ext cx="6257884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5942" y="0"/>
            <a:ext cx="3628373" cy="515823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Blue Background Light Bulb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lick to edit Master title style"/>
          <p:cNvSpPr txBox="1"/>
          <p:nvPr>
            <p:ph type="title" hasCustomPrompt="1"/>
          </p:nvPr>
        </p:nvSpPr>
        <p:spPr>
          <a:xfrm>
            <a:off x="307524" y="177801"/>
            <a:ext cx="6260494" cy="260733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329184" y="2797830"/>
            <a:ext cx="6257884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5942" y="0"/>
            <a:ext cx="3628373" cy="5158233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White Background Data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lick to edit Master title style"/>
          <p:cNvSpPr txBox="1"/>
          <p:nvPr>
            <p:ph type="title" hasCustomPrompt="1"/>
          </p:nvPr>
        </p:nvSpPr>
        <p:spPr>
          <a:xfrm>
            <a:off x="307524" y="2175930"/>
            <a:ext cx="5667827" cy="1961282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80" name="Body Level One…"/>
          <p:cNvSpPr txBox="1"/>
          <p:nvPr>
            <p:ph type="body" sz="quarter" idx="1"/>
          </p:nvPr>
        </p:nvSpPr>
        <p:spPr>
          <a:xfrm>
            <a:off x="329184" y="4162611"/>
            <a:ext cx="5665216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960964"/>
            <a:ext cx="5196810" cy="401133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Blue Background Data Symbol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960964"/>
            <a:ext cx="5191760" cy="4005072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Click to edit Master title style"/>
          <p:cNvSpPr txBox="1"/>
          <p:nvPr>
            <p:ph type="title" hasCustomPrompt="1"/>
          </p:nvPr>
        </p:nvSpPr>
        <p:spPr>
          <a:xfrm>
            <a:off x="307524" y="2175930"/>
            <a:ext cx="5667827" cy="1961282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 b="0" spc="0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329184" y="4149911"/>
            <a:ext cx="5665216" cy="731522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91440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8488529" y="6221731"/>
            <a:ext cx="249071" cy="269239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57200">
              <a:defRPr sz="1200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997574" y="6540499"/>
            <a:ext cx="190603" cy="187301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>
            <a:lvl1pPr algn="ctr" defTabSz="292100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transition xmlns:p14="http://schemas.microsoft.com/office/powerpoint/2010/main" spd="med" advClick="1"/>
  <p:txStyles>
    <p:titleStyle>
      <a:lvl1pPr marL="0" marR="0" indent="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84" strike="noStrike" sz="4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45720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84" strike="noStrike" sz="4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91440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84" strike="noStrike" sz="4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137160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84" strike="noStrike" sz="4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182880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84" strike="noStrike" sz="4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228600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84" strike="noStrike" sz="4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274320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84" strike="noStrike" sz="4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320040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84" strike="noStrike" sz="4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365760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84" strike="noStrike" sz="4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304800" marR="0" indent="-304800" algn="l" defTabSz="1219169" latinLnBrk="0">
        <a:lnSpc>
          <a:spcPct val="90000"/>
        </a:lnSpc>
        <a:spcBef>
          <a:spcPts val="2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4400" marR="0" indent="-304800" algn="l" defTabSz="1219169" latinLnBrk="0">
        <a:lnSpc>
          <a:spcPct val="90000"/>
        </a:lnSpc>
        <a:spcBef>
          <a:spcPts val="2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24000" marR="0" indent="-304800" algn="l" defTabSz="1219169" latinLnBrk="0">
        <a:lnSpc>
          <a:spcPct val="90000"/>
        </a:lnSpc>
        <a:spcBef>
          <a:spcPts val="2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133600" marR="0" indent="-304800" algn="l" defTabSz="1219169" latinLnBrk="0">
        <a:lnSpc>
          <a:spcPct val="90000"/>
        </a:lnSpc>
        <a:spcBef>
          <a:spcPts val="2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743200" marR="0" indent="-304800" algn="l" defTabSz="1219169" latinLnBrk="0">
        <a:lnSpc>
          <a:spcPct val="90000"/>
        </a:lnSpc>
        <a:spcBef>
          <a:spcPts val="2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352800" marR="0" indent="-304800" algn="l" defTabSz="1219169" latinLnBrk="0">
        <a:lnSpc>
          <a:spcPct val="90000"/>
        </a:lnSpc>
        <a:spcBef>
          <a:spcPts val="2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962400" marR="0" indent="-304800" algn="l" defTabSz="1219169" latinLnBrk="0">
        <a:lnSpc>
          <a:spcPct val="90000"/>
        </a:lnSpc>
        <a:spcBef>
          <a:spcPts val="2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572000" marR="0" indent="-304800" algn="l" defTabSz="1219169" latinLnBrk="0">
        <a:lnSpc>
          <a:spcPct val="90000"/>
        </a:lnSpc>
        <a:spcBef>
          <a:spcPts val="2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181600" marR="0" indent="-304800" algn="l" defTabSz="1219169" latinLnBrk="0">
        <a:lnSpc>
          <a:spcPct val="90000"/>
        </a:lnSpc>
        <a:spcBef>
          <a:spcPts val="2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g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amzn.to/37EBDA7" TargetMode="External"/><Relationship Id="rId3" Type="http://schemas.openxmlformats.org/officeDocument/2006/relationships/hyperlink" Target="https://amzn.to/34hvuHQ" TargetMode="External"/><Relationship Id="rId4" Type="http://schemas.openxmlformats.org/officeDocument/2006/relationships/hyperlink" Target="https://www.coursera.org/learn/ai-for-everyone" TargetMode="External"/><Relationship Id="rId5" Type="http://schemas.openxmlformats.org/officeDocument/2006/relationships/hyperlink" Target="https://www.kaggle.com/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0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1"/>
          <p:cNvSpPr txBox="1"/>
          <p:nvPr>
            <p:ph type="ctrTitle"/>
          </p:nvPr>
        </p:nvSpPr>
        <p:spPr>
          <a:xfrm>
            <a:off x="13287" y="1060350"/>
            <a:ext cx="5244514" cy="5047491"/>
          </a:xfrm>
          <a:prstGeom prst="rect">
            <a:avLst/>
          </a:prstGeom>
        </p:spPr>
        <p:txBody>
          <a:bodyPr/>
          <a:lstStyle/>
          <a:p>
            <a:pPr algn="ctr" defTabSz="722376">
              <a:lnSpc>
                <a:spcPct val="100000"/>
              </a:lnSpc>
              <a:defRPr b="1" sz="7500">
                <a:latin typeface="Cambria"/>
                <a:ea typeface="Cambria"/>
                <a:cs typeface="Cambria"/>
                <a:sym typeface="Cambria"/>
              </a:defRPr>
            </a:pPr>
            <a:r>
              <a:t>The Reality of AI!</a:t>
            </a:r>
            <a:br/>
            <a:br/>
            <a:r>
              <a:rPr sz="2500"/>
              <a:t>Deepak Mishra</a:t>
            </a:r>
          </a:p>
        </p:txBody>
      </p:sp>
      <p:pic>
        <p:nvPicPr>
          <p:cNvPr id="354" name="Content Placeholder 17" descr="Content Placeholder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0621" y="1259250"/>
            <a:ext cx="6781381" cy="3814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itle 1"/>
          <p:cNvSpPr txBox="1"/>
          <p:nvPr>
            <p:ph type="title"/>
          </p:nvPr>
        </p:nvSpPr>
        <p:spPr>
          <a:xfrm>
            <a:off x="6416290" y="2335227"/>
            <a:ext cx="5525788" cy="3097417"/>
          </a:xfrm>
          <a:prstGeom prst="rect">
            <a:avLst/>
          </a:prstGeom>
        </p:spPr>
        <p:txBody>
          <a:bodyPr/>
          <a:lstStyle>
            <a:lvl1pPr defTabSz="886967">
              <a:lnSpc>
                <a:spcPct val="100000"/>
              </a:lnSpc>
              <a:defRPr sz="6900"/>
            </a:lvl1pPr>
          </a:lstStyle>
          <a:p>
            <a:pPr/>
            <a:r>
              <a:t>How you can Augment your Intelligence</a:t>
            </a:r>
          </a:p>
        </p:txBody>
      </p:sp>
      <p:pic>
        <p:nvPicPr>
          <p:cNvPr id="413" name="Video 3" descr="Video 3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" y="8"/>
            <a:ext cx="6095983" cy="6857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4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4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11" fill="hold" display="0">
                  <p:stCondLst>
                    <p:cond delay="indefinite"/>
                  </p:stCondLst>
                </p:cTn>
                <p:tgtEl>
                  <p:spTgt spid="413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41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Footer Placeholder 4"/>
          <p:cNvSpPr txBox="1"/>
          <p:nvPr/>
        </p:nvSpPr>
        <p:spPr>
          <a:xfrm>
            <a:off x="736017" y="6555868"/>
            <a:ext cx="76260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416" name="TextBox 7"/>
          <p:cNvSpPr txBox="1"/>
          <p:nvPr>
            <p:ph type="sldNum" sz="quarter" idx="4294967295"/>
          </p:nvPr>
        </p:nvSpPr>
        <p:spPr>
          <a:xfrm>
            <a:off x="315637" y="6563487"/>
            <a:ext cx="144537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7" name="Content Placeholder 1"/>
          <p:cNvSpPr txBox="1"/>
          <p:nvPr>
            <p:ph type="body" sz="quarter" idx="1"/>
          </p:nvPr>
        </p:nvSpPr>
        <p:spPr>
          <a:xfrm>
            <a:off x="292608" y="1494535"/>
            <a:ext cx="3511296" cy="4572003"/>
          </a:xfrm>
          <a:prstGeom prst="rect">
            <a:avLst/>
          </a:prstGeom>
        </p:spPr>
        <p:txBody>
          <a:bodyPr/>
          <a:lstStyle/>
          <a:p>
            <a:pPr lvl="1" marL="0" indent="0">
              <a:buSzTx/>
              <a:buNone/>
            </a:pPr>
            <a:r>
              <a:t>This book is like a story and introduces essential concepts of AI</a:t>
            </a:r>
          </a:p>
          <a:p>
            <a:pPr lvl="1">
              <a:buFont typeface="Helvetica"/>
              <a:defRPr b="1" sz="1400"/>
            </a:pPr>
            <a:r>
              <a:t>The Master Algorithm </a:t>
            </a:r>
          </a:p>
          <a:p>
            <a:pPr lvl="2">
              <a:buFont typeface="Helvetica"/>
              <a:defRPr sz="1400"/>
            </a:pPr>
            <a:r>
              <a:t>by Pedro Domingos</a:t>
            </a:r>
          </a:p>
          <a:p>
            <a:pPr lvl="1">
              <a:buFont typeface="Helvetica"/>
              <a:defRPr sz="1400"/>
            </a:pPr>
            <a:r>
              <a:t>Amazon link: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https://amzn.to/37EBDA7</a:t>
            </a:r>
          </a:p>
          <a:p>
            <a:pPr lvl="1" marL="0" indent="0">
              <a:buSzTx/>
              <a:buNone/>
            </a:pPr>
          </a:p>
          <a:p>
            <a:pPr lvl="1">
              <a:buFont typeface="Helvetica"/>
              <a:defRPr b="1" sz="1400"/>
            </a:pPr>
            <a:r>
              <a:t>Hands-On Machine Learning with Scikit-Learn, Keras and Tensor Flow</a:t>
            </a:r>
          </a:p>
          <a:p>
            <a:pPr lvl="1">
              <a:buFont typeface="Helvetica"/>
              <a:defRPr sz="1400"/>
            </a:pPr>
            <a:r>
              <a:t>by Aurelien Geron</a:t>
            </a:r>
          </a:p>
          <a:p>
            <a:pPr lvl="1">
              <a:buFont typeface="Helvetica"/>
              <a:defRPr sz="1400"/>
            </a:pPr>
            <a:r>
              <a:t>Amazon Link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https://amzn.to/34hvuHQ</a:t>
            </a:r>
          </a:p>
        </p:txBody>
      </p:sp>
      <p:sp>
        <p:nvSpPr>
          <p:cNvPr id="418" name="Content Placeholder 2"/>
          <p:cNvSpPr txBox="1"/>
          <p:nvPr/>
        </p:nvSpPr>
        <p:spPr>
          <a:xfrm>
            <a:off x="4346034" y="1494535"/>
            <a:ext cx="3511296" cy="457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914400">
              <a:spcBef>
                <a:spcPts val="600"/>
              </a:spcBef>
              <a:defRPr i="1" sz="1600">
                <a:latin typeface="Arial"/>
                <a:ea typeface="Arial"/>
                <a:cs typeface="Arial"/>
                <a:sym typeface="Arial"/>
              </a:defRPr>
            </a:pPr>
            <a:r>
              <a:t>“If you want to become better at using AI, this is the course to tell everyone--especially your non-technical colleagues--to take</a:t>
            </a:r>
            <a:r>
              <a:rPr i="0"/>
              <a:t>” </a:t>
            </a:r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 sz="1400" u="sng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https://www.coursera.org/learn/ai-for-everyone</a:t>
            </a:r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Just “Audit this course” for free version</a:t>
            </a:r>
          </a:p>
        </p:txBody>
      </p:sp>
      <p:sp>
        <p:nvSpPr>
          <p:cNvPr id="419" name="Content Placeholder 3"/>
          <p:cNvSpPr txBox="1"/>
          <p:nvPr/>
        </p:nvSpPr>
        <p:spPr>
          <a:xfrm>
            <a:off x="8383841" y="1494535"/>
            <a:ext cx="3511297" cy="457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914400">
              <a:spcBef>
                <a:spcPts val="600"/>
              </a:spcBef>
              <a:defRPr i="1" sz="1600">
                <a:latin typeface="Arial"/>
                <a:ea typeface="Arial"/>
                <a:cs typeface="Arial"/>
                <a:sym typeface="Arial"/>
              </a:defRPr>
            </a:pPr>
            <a:r>
              <a:t>“Inside Kaggle you’ll find all the code &amp; data you need to do your data science work. Use over 19,000 public datasets and 200,000 public notebooks to conquer any analysis in no time”</a:t>
            </a:r>
            <a:r>
              <a:rPr i="0"/>
              <a:t> </a:t>
            </a:r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 sz="1400" u="sng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https://www.kaggle.com</a:t>
            </a:r>
          </a:p>
        </p:txBody>
      </p:sp>
      <p:sp>
        <p:nvSpPr>
          <p:cNvPr id="420" name="TextBox 7"/>
          <p:cNvSpPr txBox="1"/>
          <p:nvPr/>
        </p:nvSpPr>
        <p:spPr>
          <a:xfrm>
            <a:off x="346265" y="984921"/>
            <a:ext cx="335107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/>
            </a:lvl1pPr>
          </a:lstStyle>
          <a:p>
            <a:pPr/>
            <a:r>
              <a:t>Reading</a:t>
            </a:r>
          </a:p>
        </p:txBody>
      </p:sp>
      <p:sp>
        <p:nvSpPr>
          <p:cNvPr id="421" name="TextBox 8"/>
          <p:cNvSpPr txBox="1"/>
          <p:nvPr/>
        </p:nvSpPr>
        <p:spPr>
          <a:xfrm>
            <a:off x="4460537" y="1035069"/>
            <a:ext cx="335107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/>
            </a:lvl1pPr>
          </a:lstStyle>
          <a:p>
            <a:pPr/>
            <a:r>
              <a:t>Watching</a:t>
            </a:r>
          </a:p>
        </p:txBody>
      </p:sp>
      <p:sp>
        <p:nvSpPr>
          <p:cNvPr id="422" name="TextBox 9"/>
          <p:cNvSpPr txBox="1"/>
          <p:nvPr/>
        </p:nvSpPr>
        <p:spPr>
          <a:xfrm>
            <a:off x="8413643" y="984921"/>
            <a:ext cx="335107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/>
            </a:lvl1pPr>
          </a:lstStyle>
          <a:p>
            <a:pPr/>
            <a:r>
              <a:t>Applying</a:t>
            </a:r>
          </a:p>
        </p:txBody>
      </p:sp>
      <p:sp>
        <p:nvSpPr>
          <p:cNvPr id="423" name="Text Placeholder 4"/>
          <p:cNvSpPr txBox="1"/>
          <p:nvPr/>
        </p:nvSpPr>
        <p:spPr>
          <a:xfrm>
            <a:off x="84405" y="77666"/>
            <a:ext cx="11595103" cy="1000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algn="ctr" defTabSz="914400">
              <a:spcBef>
                <a:spcPts val="600"/>
              </a:spcBef>
              <a:defRPr b="1" i="1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</a:t>
            </a:r>
            <a:r>
              <a:rPr b="0" i="0">
                <a:latin typeface="Ayuthaya"/>
                <a:ea typeface="Ayuthaya"/>
                <a:cs typeface="Ayuthaya"/>
                <a:sym typeface="Ayuthaya"/>
              </a:rPr>
              <a:t>Books are infinite in number and time is short,</a:t>
            </a:r>
          </a:p>
          <a:p>
            <a:pPr algn="ctr" defTabSz="914400">
              <a:spcBef>
                <a:spcPts val="600"/>
              </a:spcBef>
              <a:defRPr sz="1600">
                <a:solidFill>
                  <a:schemeClr val="accent1"/>
                </a:solidFill>
                <a:latin typeface="Ayuthaya"/>
                <a:ea typeface="Ayuthaya"/>
                <a:cs typeface="Ayuthaya"/>
                <a:sym typeface="Ayuthaya"/>
              </a:defRPr>
            </a:pPr>
            <a:r>
              <a:t> therefore the secret of knowledge is to take what is essential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Swami Vivekananda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itle 1"/>
          <p:cNvSpPr txBox="1"/>
          <p:nvPr>
            <p:ph type="title"/>
          </p:nvPr>
        </p:nvSpPr>
        <p:spPr>
          <a:xfrm>
            <a:off x="310134" y="3496733"/>
            <a:ext cx="10189082" cy="1310949"/>
          </a:xfrm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pic>
        <p:nvPicPr>
          <p:cNvPr id="42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11617" r="0" b="28204"/>
          <a:stretch>
            <a:fillRect/>
          </a:stretch>
        </p:blipFill>
        <p:spPr>
          <a:xfrm>
            <a:off x="18" y="10"/>
            <a:ext cx="12188813" cy="337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Footer Placeholder 1"/>
          <p:cNvSpPr txBox="1"/>
          <p:nvPr/>
        </p:nvSpPr>
        <p:spPr>
          <a:xfrm>
            <a:off x="736017" y="6555868"/>
            <a:ext cx="76260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357" name="TextBox 7"/>
          <p:cNvSpPr txBox="1"/>
          <p:nvPr>
            <p:ph type="sldNum" sz="quarter" idx="4294967295"/>
          </p:nvPr>
        </p:nvSpPr>
        <p:spPr>
          <a:xfrm>
            <a:off x="315637" y="6563486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8" name="Content Placeholder 2"/>
          <p:cNvSpPr txBox="1"/>
          <p:nvPr>
            <p:ph type="body" idx="1"/>
          </p:nvPr>
        </p:nvSpPr>
        <p:spPr>
          <a:xfrm>
            <a:off x="296862" y="1626515"/>
            <a:ext cx="11598278" cy="4572003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10:00</a:t>
            </a:r>
            <a:r>
              <a:rPr b="0"/>
              <a:t>	</a:t>
            </a:r>
            <a:r>
              <a:t>What is Artificial Intelligence</a:t>
            </a:r>
          </a:p>
          <a:p>
            <a:pPr lvl="1" marL="1150937" indent="-19843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Demystifying AI terminology</a:t>
            </a:r>
          </a:p>
          <a:p>
            <a:pPr lvl="1" marL="1150937" indent="-19843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History of AI</a:t>
            </a:r>
          </a:p>
          <a:p>
            <a:pPr lvl="1" marL="1150937" indent="-19843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AI Boom</a:t>
            </a:r>
          </a:p>
          <a:p>
            <a:pPr lvl="1" marL="1085850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20:00</a:t>
            </a:r>
            <a:r>
              <a:rPr b="0"/>
              <a:t>	</a:t>
            </a:r>
            <a:r>
              <a:t>How AI works</a:t>
            </a:r>
          </a:p>
          <a:p>
            <a:pPr lvl="1" marL="1085850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ABC of AI</a:t>
            </a:r>
          </a:p>
          <a:p>
            <a:pPr lvl="1" marL="1085850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Why AI works</a:t>
            </a:r>
          </a:p>
          <a:p>
            <a:pPr lvl="1">
              <a:buFont typeface="Helvetica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10:00</a:t>
            </a:r>
            <a:r>
              <a:rPr b="0"/>
              <a:t>	</a:t>
            </a:r>
            <a:r>
              <a:t>How to Augment our intelligence about AI </a:t>
            </a:r>
          </a:p>
          <a:p>
            <a:pPr lvl="1" marL="1085850" indent="-19208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What to Learn</a:t>
            </a:r>
          </a:p>
          <a:p>
            <a:pPr lvl="1" marL="1085850" indent="-19208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How to Learn</a:t>
            </a:r>
          </a:p>
          <a:p>
            <a:pPr lvl="1" marL="1085850" indent="-192087">
              <a:buFont typeface="Helvetica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Tools required</a:t>
            </a:r>
          </a:p>
        </p:txBody>
      </p:sp>
      <p:sp>
        <p:nvSpPr>
          <p:cNvPr id="359" name="Straight Connector 6"/>
          <p:cNvSpPr/>
          <p:nvPr/>
        </p:nvSpPr>
        <p:spPr>
          <a:xfrm>
            <a:off x="296862" y="2940630"/>
            <a:ext cx="11598277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0" name="Straight Connector 7"/>
          <p:cNvSpPr/>
          <p:nvPr/>
        </p:nvSpPr>
        <p:spPr>
          <a:xfrm>
            <a:off x="296862" y="4133812"/>
            <a:ext cx="11598277" cy="2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1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Title 5"/>
          <p:cNvSpPr txBox="1"/>
          <p:nvPr>
            <p:ph type="title"/>
          </p:nvPr>
        </p:nvSpPr>
        <p:spPr>
          <a:xfrm>
            <a:off x="4134287" y="4818026"/>
            <a:ext cx="4375896" cy="1445146"/>
          </a:xfrm>
          <a:prstGeom prst="rect">
            <a:avLst/>
          </a:prstGeom>
        </p:spPr>
        <p:txBody>
          <a:bodyPr anchor="b"/>
          <a:lstStyle/>
          <a:p>
            <a:pPr algn="ctr" defTabSz="896111">
              <a:lnSpc>
                <a:spcPct val="80000"/>
              </a:lnSpc>
              <a:defRPr b="1" sz="2352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Artificial General Intelligence </a:t>
            </a:r>
          </a:p>
          <a:p>
            <a:pPr algn="ctr" defTabSz="896111">
              <a:lnSpc>
                <a:spcPct val="80000"/>
              </a:lnSpc>
              <a:defRPr b="1" sz="2352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</a:p>
          <a:p>
            <a:pPr algn="ctr" defTabSz="896111">
              <a:lnSpc>
                <a:spcPct val="80000"/>
              </a:lnSpc>
              <a:defRPr b="1" sz="2352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aka </a:t>
            </a:r>
          </a:p>
          <a:p>
            <a:pPr algn="ctr" defTabSz="896111">
              <a:lnSpc>
                <a:spcPct val="80000"/>
              </a:lnSpc>
              <a:defRPr b="1" sz="2352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</a:p>
          <a:p>
            <a:pPr algn="ctr" defTabSz="896111">
              <a:lnSpc>
                <a:spcPct val="80000"/>
              </a:lnSpc>
              <a:defRPr b="1" sz="2352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Jarvis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1"/>
          <p:cNvSpPr txBox="1"/>
          <p:nvPr>
            <p:ph type="title"/>
          </p:nvPr>
        </p:nvSpPr>
        <p:spPr>
          <a:xfrm>
            <a:off x="310134" y="355600"/>
            <a:ext cx="5525786" cy="900634"/>
          </a:xfrm>
          <a:prstGeom prst="rect">
            <a:avLst/>
          </a:prstGeom>
        </p:spPr>
        <p:txBody>
          <a:bodyPr/>
          <a:lstStyle/>
          <a:p>
            <a:pPr/>
            <a:r>
              <a:t>What is AI/ML/DS</a:t>
            </a:r>
          </a:p>
        </p:txBody>
      </p:sp>
      <p:sp>
        <p:nvSpPr>
          <p:cNvPr id="365" name="Subtitle 2"/>
          <p:cNvSpPr txBox="1"/>
          <p:nvPr>
            <p:ph type="body" sz="half" idx="1"/>
          </p:nvPr>
        </p:nvSpPr>
        <p:spPr>
          <a:xfrm>
            <a:off x="329183" y="1490899"/>
            <a:ext cx="5593054" cy="4779272"/>
          </a:xfrm>
          <a:prstGeom prst="rect">
            <a:avLst/>
          </a:prstGeom>
        </p:spPr>
        <p:txBody>
          <a:bodyPr/>
          <a:lstStyle/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  <a:r>
              <a:t>Artificial intelligence is the simulation of human intelligence processes by machines</a:t>
            </a: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  <a:r>
              <a:t>Machine learning is an application of artificial intelligence (AI) that focuses on the development of computer programs that can access data and use it learn for themselves</a:t>
            </a: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</a:p>
          <a:p>
            <a:pPr algn="just">
              <a:defRPr sz="1800">
                <a:latin typeface="+mn-lt"/>
                <a:ea typeface="+mn-ea"/>
                <a:cs typeface="+mn-cs"/>
                <a:sym typeface="Proxima Nova"/>
              </a:defRPr>
            </a:pPr>
            <a:r>
              <a:t>Data science is the field of study that combines domain expertise, programming skills, and knowledge of machine learning algorithms to generate insights from data like text, images, video, audio etc.</a:t>
            </a:r>
          </a:p>
        </p:txBody>
      </p:sp>
      <p:pic>
        <p:nvPicPr>
          <p:cNvPr id="36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0"/>
            <a:ext cx="6214916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0"/>
            <a:ext cx="6214916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000" y="-3"/>
            <a:ext cx="6214916" cy="685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3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500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500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500"/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6" dur="500"/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0" dur="500"/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5" grpId="2"/>
      <p:bldP build="whole" bldLvl="1" animBg="1" rev="0" advAuto="0" spid="367" grpId="3"/>
      <p:bldP build="whole" bldLvl="1" animBg="1" rev="0" advAuto="0" spid="368" grpId="4"/>
      <p:bldP build="whole" bldLvl="1" animBg="1" rev="0" advAuto="0" spid="36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Footer Placeholder 2"/>
          <p:cNvSpPr txBox="1"/>
          <p:nvPr/>
        </p:nvSpPr>
        <p:spPr>
          <a:xfrm>
            <a:off x="736017" y="6438393"/>
            <a:ext cx="7626096" cy="244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600"/>
              </a:spcBef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371" name="TextBox 7"/>
          <p:cNvSpPr txBox="1"/>
          <p:nvPr>
            <p:ph type="sldNum" sz="quarter" idx="4294967295"/>
          </p:nvPr>
        </p:nvSpPr>
        <p:spPr>
          <a:xfrm>
            <a:off x="315637" y="6563485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2" name="Title 3"/>
          <p:cNvSpPr txBox="1"/>
          <p:nvPr>
            <p:ph type="title"/>
          </p:nvPr>
        </p:nvSpPr>
        <p:spPr>
          <a:xfrm>
            <a:off x="310134" y="182123"/>
            <a:ext cx="5525786" cy="645791"/>
          </a:xfrm>
          <a:prstGeom prst="rect">
            <a:avLst/>
          </a:prstGeom>
        </p:spPr>
        <p:txBody>
          <a:bodyPr anchor="b"/>
          <a:lstStyle>
            <a:lvl1pPr defTabSz="512062">
              <a:lnSpc>
                <a:spcPct val="100000"/>
              </a:lnSpc>
              <a:defRPr b="1" sz="2600">
                <a:solidFill>
                  <a:schemeClr val="accent1"/>
                </a:solidFill>
              </a:defRPr>
            </a:lvl1pPr>
          </a:lstStyle>
          <a:p>
            <a:pPr/>
            <a:r>
              <a:t>How AI Learns</a:t>
            </a:r>
          </a:p>
        </p:txBody>
      </p:sp>
      <p:pic>
        <p:nvPicPr>
          <p:cNvPr id="373" name="Screenshot 2024-06-12 at 22.44.17.png" descr="Screenshot 2024-06-12 at 22.44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026" y="1391532"/>
            <a:ext cx="11639948" cy="4815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Footer Placeholder 2"/>
          <p:cNvSpPr txBox="1"/>
          <p:nvPr/>
        </p:nvSpPr>
        <p:spPr>
          <a:xfrm>
            <a:off x="736017" y="6438393"/>
            <a:ext cx="7626096" cy="244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600"/>
              </a:spcBef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376" name="TextBox 7"/>
          <p:cNvSpPr txBox="1"/>
          <p:nvPr>
            <p:ph type="sldNum" sz="quarter" idx="4294967295"/>
          </p:nvPr>
        </p:nvSpPr>
        <p:spPr>
          <a:xfrm>
            <a:off x="315637" y="6563486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7" name="IMG_4924.jpg" descr="IMG_49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19" y="1261629"/>
            <a:ext cx="4919249" cy="486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4804" y="508413"/>
            <a:ext cx="7227223" cy="344322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Title 3"/>
          <p:cNvSpPr txBox="1"/>
          <p:nvPr>
            <p:ph type="title"/>
          </p:nvPr>
        </p:nvSpPr>
        <p:spPr>
          <a:xfrm>
            <a:off x="310134" y="182123"/>
            <a:ext cx="5525786" cy="645791"/>
          </a:xfrm>
          <a:prstGeom prst="rect">
            <a:avLst/>
          </a:prstGeom>
        </p:spPr>
        <p:txBody>
          <a:bodyPr anchor="b"/>
          <a:lstStyle>
            <a:lvl1pPr defTabSz="512062">
              <a:lnSpc>
                <a:spcPct val="100000"/>
              </a:lnSpc>
              <a:defRPr b="1" sz="2600">
                <a:solidFill>
                  <a:schemeClr val="accent1"/>
                </a:solidFill>
              </a:defRPr>
            </a:lvl1pPr>
          </a:lstStyle>
          <a:p>
            <a:pPr/>
            <a:r>
              <a:t>AI Landscape</a:t>
            </a:r>
          </a:p>
        </p:txBody>
      </p:sp>
      <p:pic>
        <p:nvPicPr>
          <p:cNvPr id="380" name="Screenshot 2024-06-08 at 22.27.06.png" descr="Screenshot 2024-06-08 at 22.27.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9294" y="3973320"/>
            <a:ext cx="7178243" cy="28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What is Gen AI : Stating the Obvio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Gen AI : Stating the Obvious</a:t>
            </a:r>
          </a:p>
        </p:txBody>
      </p:sp>
      <p:sp>
        <p:nvSpPr>
          <p:cNvPr id="383" name="Gen AI stands for Generative Artificial Intelligence…"/>
          <p:cNvSpPr txBox="1"/>
          <p:nvPr>
            <p:ph type="body" sz="half" idx="1"/>
          </p:nvPr>
        </p:nvSpPr>
        <p:spPr>
          <a:xfrm>
            <a:off x="603250" y="2124252"/>
            <a:ext cx="5492750" cy="4128006"/>
          </a:xfrm>
          <a:prstGeom prst="rect">
            <a:avLst/>
          </a:prstGeom>
        </p:spPr>
        <p:txBody>
          <a:bodyPr/>
          <a:lstStyle/>
          <a:p>
            <a:pPr marL="295656" indent="-295656" defTabSz="1182594">
              <a:spcBef>
                <a:spcPts val="2100"/>
              </a:spcBef>
              <a:defRPr sz="2328"/>
            </a:pPr>
            <a:r>
              <a:t>Gen AI stands for Generative Artificial Intelligence</a:t>
            </a:r>
          </a:p>
          <a:p>
            <a:pPr marL="295656" indent="-295656" defTabSz="1182594">
              <a:spcBef>
                <a:spcPts val="2100"/>
              </a:spcBef>
              <a:defRPr sz="2328"/>
            </a:pPr>
            <a:r>
              <a:t>Gen AI is a class of AI models focused on creating </a:t>
            </a:r>
            <a:r>
              <a:rPr i="1"/>
              <a:t>entirely </a:t>
            </a:r>
            <a:r>
              <a:t>new content.</a:t>
            </a:r>
          </a:p>
          <a:p>
            <a:pPr marL="295656" indent="-295656" defTabSz="1182594">
              <a:spcBef>
                <a:spcPts val="2100"/>
              </a:spcBef>
              <a:defRPr sz="2328"/>
            </a:pPr>
            <a:r>
              <a:t>It can generate realistic images, music, text, and even code.</a:t>
            </a:r>
          </a:p>
          <a:p>
            <a:pPr marL="295656" indent="-295656" defTabSz="1182594">
              <a:spcBef>
                <a:spcPts val="2100"/>
              </a:spcBef>
              <a:defRPr sz="2328"/>
            </a:pPr>
            <a:r>
              <a:t>Gen AI models learn from vast datasets of existing content and use that knowledge to produce novel outputs.</a:t>
            </a:r>
          </a:p>
        </p:txBody>
      </p:sp>
      <p:grpSp>
        <p:nvGrpSpPr>
          <p:cNvPr id="386" name="Image Gallery"/>
          <p:cNvGrpSpPr/>
          <p:nvPr/>
        </p:nvGrpSpPr>
        <p:grpSpPr>
          <a:xfrm>
            <a:off x="6255433" y="2124755"/>
            <a:ext cx="5492751" cy="4274056"/>
            <a:chOff x="0" y="0"/>
            <a:chExt cx="5492750" cy="4274055"/>
          </a:xfrm>
        </p:grpSpPr>
        <p:pic>
          <p:nvPicPr>
            <p:cNvPr id="384" name="Gemini_Generated_Image_cew2z0cew2z0cew2.jpg" descr="Gemini_Generated_Image_cew2z0cew2z0cew2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4754" r="0" b="14754"/>
            <a:stretch>
              <a:fillRect/>
            </a:stretch>
          </p:blipFill>
          <p:spPr>
            <a:xfrm>
              <a:off x="0" y="0"/>
              <a:ext cx="5492750" cy="3871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5" name="Image Generated using Gen AI"/>
            <p:cNvSpPr/>
            <p:nvPr/>
          </p:nvSpPr>
          <p:spPr>
            <a:xfrm>
              <a:off x="0" y="3948122"/>
              <a:ext cx="5492750" cy="325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 defTabSz="1219169"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Image Generated using Gen AI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ooter Placeholder 2"/>
          <p:cNvSpPr txBox="1"/>
          <p:nvPr/>
        </p:nvSpPr>
        <p:spPr>
          <a:xfrm>
            <a:off x="736017" y="6438393"/>
            <a:ext cx="7626096" cy="244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600"/>
              </a:spcBef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389" name="TextBox 7"/>
          <p:cNvSpPr txBox="1"/>
          <p:nvPr>
            <p:ph type="sldNum" sz="quarter" idx="4294967295"/>
          </p:nvPr>
        </p:nvSpPr>
        <p:spPr>
          <a:xfrm>
            <a:off x="315637" y="6563486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185" y="913995"/>
            <a:ext cx="5956031" cy="5881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0" t="0" r="20035" b="1"/>
          <a:stretch>
            <a:fillRect/>
          </a:stretch>
        </p:blipFill>
        <p:spPr>
          <a:xfrm>
            <a:off x="7535708" y="262860"/>
            <a:ext cx="4660983" cy="2124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rcRect l="0" t="16154" r="0" b="24771"/>
          <a:stretch>
            <a:fillRect/>
          </a:stretch>
        </p:blipFill>
        <p:spPr>
          <a:xfrm>
            <a:off x="7532730" y="2366764"/>
            <a:ext cx="4666908" cy="2124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19899" y="4485268"/>
            <a:ext cx="4768718" cy="217082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Title 3"/>
          <p:cNvSpPr txBox="1"/>
          <p:nvPr>
            <p:ph type="title"/>
          </p:nvPr>
        </p:nvSpPr>
        <p:spPr>
          <a:xfrm>
            <a:off x="292608" y="212760"/>
            <a:ext cx="7047797" cy="391839"/>
          </a:xfrm>
          <a:prstGeom prst="rect">
            <a:avLst/>
          </a:prstGeom>
        </p:spPr>
        <p:txBody>
          <a:bodyPr anchor="b"/>
          <a:lstStyle>
            <a:lvl1pPr defTabSz="512062">
              <a:lnSpc>
                <a:spcPct val="100000"/>
              </a:lnSpc>
              <a:defRPr b="1" sz="2600">
                <a:solidFill>
                  <a:schemeClr val="accent1"/>
                </a:solidFill>
              </a:defRPr>
            </a:lvl1pPr>
          </a:lstStyle>
          <a:p>
            <a:pPr/>
            <a:r>
              <a:t>Applications of AI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2"/>
      <p:bldP build="whole" bldLvl="1" animBg="1" rev="0" advAuto="0" spid="393" grpId="3"/>
      <p:bldP build="whole" bldLvl="1" animBg="1" rev="0" advAuto="0" spid="39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ooter Placeholder 4"/>
          <p:cNvSpPr txBox="1"/>
          <p:nvPr/>
        </p:nvSpPr>
        <p:spPr>
          <a:xfrm>
            <a:off x="736017" y="6555868"/>
            <a:ext cx="762609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397" name="TextBox 7"/>
          <p:cNvSpPr txBox="1"/>
          <p:nvPr>
            <p:ph type="sldNum" sz="quarter" idx="4294967295"/>
          </p:nvPr>
        </p:nvSpPr>
        <p:spPr>
          <a:xfrm>
            <a:off x="315637" y="6563486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8" name="Content Placeholder 1"/>
          <p:cNvSpPr txBox="1"/>
          <p:nvPr>
            <p:ph type="body" sz="quarter" idx="1"/>
          </p:nvPr>
        </p:nvSpPr>
        <p:spPr>
          <a:xfrm>
            <a:off x="308226" y="1119919"/>
            <a:ext cx="3511296" cy="4572003"/>
          </a:xfrm>
          <a:prstGeom prst="rect">
            <a:avLst/>
          </a:prstGeom>
        </p:spPr>
        <p:txBody>
          <a:bodyPr/>
          <a:lstStyle/>
          <a:p>
            <a:pPr>
              <a:defRPr b="1" sz="1800"/>
            </a:pPr>
            <a:r>
              <a:t>Large increase in data volume</a:t>
            </a:r>
          </a:p>
          <a:p>
            <a:pPr>
              <a:defRPr sz="1800"/>
            </a:pPr>
          </a:p>
          <a:p>
            <a:pPr lvl="1">
              <a:buFont typeface="Helvetica"/>
              <a:defRPr sz="1800"/>
            </a:pPr>
            <a:r>
              <a:t>Ease of Collection of data</a:t>
            </a:r>
          </a:p>
          <a:p>
            <a:pPr lvl="1">
              <a:buFont typeface="Helvetica"/>
              <a:defRPr sz="1800"/>
            </a:pPr>
            <a:r>
              <a:t>Diversity in data</a:t>
            </a:r>
          </a:p>
        </p:txBody>
      </p:sp>
      <p:sp>
        <p:nvSpPr>
          <p:cNvPr id="399" name="Content Placeholder 2"/>
          <p:cNvSpPr txBox="1"/>
          <p:nvPr/>
        </p:nvSpPr>
        <p:spPr>
          <a:xfrm>
            <a:off x="4346034" y="1119919"/>
            <a:ext cx="3511296" cy="457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914400">
              <a:spcBef>
                <a:spcPts val="6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Powerful computer hardware</a:t>
            </a:r>
            <a:endParaRPr sz="1600"/>
          </a:p>
          <a:p>
            <a:pPr defTabSz="914400">
              <a:spcBef>
                <a:spcPts val="6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Cheap CPUs, Memory and Storage</a:t>
            </a:r>
            <a:endParaRPr sz="1600"/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Specialized hardware GPU/TPU</a:t>
            </a:r>
            <a:endParaRPr sz="1600"/>
          </a:p>
          <a:p>
            <a:pPr lvl="2" marL="342900" indent="-171450" defTabSz="914400">
              <a:spcBef>
                <a:spcPts val="600"/>
              </a:spcBef>
              <a:buSzPct val="100000"/>
              <a:buFont typeface="Helvetica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Graphical Processing Unit</a:t>
            </a:r>
            <a:endParaRPr sz="1600"/>
          </a:p>
          <a:p>
            <a:pPr lvl="2" marL="342900" indent="-171450" defTabSz="914400">
              <a:spcBef>
                <a:spcPts val="600"/>
              </a:spcBef>
              <a:buSzPct val="100000"/>
              <a:buFont typeface="Helvetica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Tensor Processing Unit</a:t>
            </a:r>
          </a:p>
        </p:txBody>
      </p:sp>
      <p:sp>
        <p:nvSpPr>
          <p:cNvPr id="400" name="Content Placeholder 3"/>
          <p:cNvSpPr txBox="1"/>
          <p:nvPr/>
        </p:nvSpPr>
        <p:spPr>
          <a:xfrm>
            <a:off x="8362112" y="1110775"/>
            <a:ext cx="3511298" cy="457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defTabSz="914400">
              <a:spcBef>
                <a:spcPts val="6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  <a:r>
              <a:t>Significantly improved algorithms</a:t>
            </a:r>
            <a:endParaRPr sz="1600"/>
          </a:p>
          <a:p>
            <a:pPr lvl="1" defTabSz="914400">
              <a:spcBef>
                <a:spcPts val="6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171450" indent="-171450" defTabSz="914400">
              <a:spcBef>
                <a:spcPts val="600"/>
              </a:spcBef>
              <a:buSzPct val="100000"/>
              <a:buFont typeface="Helvetica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Deep Learning aka stacked neural networks: It has a lot more freedom to align with the signals hidden in the data than its predecessor algorithms</a:t>
            </a:r>
          </a:p>
        </p:txBody>
      </p:sp>
      <p:sp>
        <p:nvSpPr>
          <p:cNvPr id="401" name="Title 5"/>
          <p:cNvSpPr txBox="1"/>
          <p:nvPr>
            <p:ph type="title"/>
          </p:nvPr>
        </p:nvSpPr>
        <p:spPr>
          <a:xfrm>
            <a:off x="298703" y="569148"/>
            <a:ext cx="11594594" cy="352317"/>
          </a:xfrm>
          <a:prstGeom prst="rect">
            <a:avLst/>
          </a:prstGeom>
        </p:spPr>
        <p:txBody>
          <a:bodyPr anchor="b"/>
          <a:lstStyle>
            <a:lvl1pPr defTabSz="466344">
              <a:lnSpc>
                <a:spcPct val="80000"/>
              </a:lnSpc>
              <a:defRPr b="1"/>
            </a:lvl1pPr>
          </a:lstStyle>
          <a:p>
            <a:pPr/>
            <a:r>
              <a:t>What led to AI boom</a:t>
            </a:r>
          </a:p>
        </p:txBody>
      </p:sp>
      <p:sp>
        <p:nvSpPr>
          <p:cNvPr id="402" name="Text Placeholder 6"/>
          <p:cNvSpPr/>
          <p:nvPr>
            <p:ph type="body" idx="21"/>
          </p:nvPr>
        </p:nvSpPr>
        <p:spPr>
          <a:xfrm>
            <a:off x="318590" y="5106720"/>
            <a:ext cx="11594594" cy="13110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just" defTabSz="914400">
              <a:lnSpc>
                <a:spcPct val="150000"/>
              </a:lnSpc>
              <a:spcBef>
                <a:spcPts val="600"/>
              </a:spcBef>
              <a:buSzTx/>
              <a:buNone/>
              <a:defRPr b="1">
                <a:latin typeface="+mn-lt"/>
                <a:ea typeface="+mn-ea"/>
                <a:cs typeface="+mn-cs"/>
                <a:sym typeface="Proxima Nova"/>
              </a:defRPr>
            </a:lvl1pPr>
          </a:lstStyle>
          <a:p>
            <a:pPr/>
            <a:r>
              <a:t>AI reached profitability, so it is being added to commercial products, so it is becoming part of our everyday life, not just a prototype in a research lab</a:t>
            </a:r>
          </a:p>
        </p:txBody>
      </p:sp>
      <p:pic>
        <p:nvPicPr>
          <p:cNvPr id="40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2" y="2530628"/>
            <a:ext cx="3765420" cy="2057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7526" y="3429000"/>
            <a:ext cx="1850697" cy="1657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28559" y="3371581"/>
            <a:ext cx="2901524" cy="1714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0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oter Placeholder 2"/>
          <p:cNvSpPr txBox="1"/>
          <p:nvPr/>
        </p:nvSpPr>
        <p:spPr>
          <a:xfrm>
            <a:off x="736017" y="6438393"/>
            <a:ext cx="7626096" cy="244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600"/>
              </a:spcBef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Date with AI</a:t>
            </a:r>
          </a:p>
        </p:txBody>
      </p:sp>
      <p:sp>
        <p:nvSpPr>
          <p:cNvPr id="408" name="TextBox 7"/>
          <p:cNvSpPr txBox="1"/>
          <p:nvPr>
            <p:ph type="sldNum" sz="quarter" idx="4294967295"/>
          </p:nvPr>
        </p:nvSpPr>
        <p:spPr>
          <a:xfrm>
            <a:off x="315637" y="6563486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457200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9" name="Screenshot 2022-09-10 at 1.19.07 PM.PNG" descr="Screenshot 2022-09-10 at 1.19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519" y="949431"/>
            <a:ext cx="11476161" cy="5818368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Title 3"/>
          <p:cNvSpPr txBox="1"/>
          <p:nvPr>
            <p:ph type="title"/>
          </p:nvPr>
        </p:nvSpPr>
        <p:spPr>
          <a:xfrm>
            <a:off x="292608" y="209297"/>
            <a:ext cx="11594594" cy="68652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1" sz="4800">
                <a:solidFill>
                  <a:schemeClr val="accent1"/>
                </a:solidFill>
              </a:defRPr>
            </a:lvl1pPr>
          </a:lstStyle>
          <a:p>
            <a:pPr/>
            <a:r>
              <a:t>Tools for 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Refinitiv Template_180917_v2">
  <a:themeElements>
    <a:clrScheme name="Refinitiv Template_180917_v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1EFF"/>
      </a:accent1>
      <a:accent2>
        <a:srgbClr val="FF5000"/>
      </a:accent2>
      <a:accent3>
        <a:srgbClr val="FFC800"/>
      </a:accent3>
      <a:accent4>
        <a:srgbClr val="00D0D3"/>
      </a:accent4>
      <a:accent5>
        <a:srgbClr val="9064CD"/>
      </a:accent5>
      <a:accent6>
        <a:srgbClr val="00C389"/>
      </a:accent6>
      <a:hlink>
        <a:srgbClr val="0000FF"/>
      </a:hlink>
      <a:folHlink>
        <a:srgbClr val="FF00FF"/>
      </a:folHlink>
    </a:clrScheme>
    <a:fontScheme name="Refinitiv Template_180917_v2">
      <a:majorFont>
        <a:latin typeface="Helvetica"/>
        <a:ea typeface="Helvetica"/>
        <a:cs typeface="Helvetica"/>
      </a:majorFont>
      <a:minorFont>
        <a:latin typeface="Proxima Nova"/>
        <a:ea typeface="Proxima Nova"/>
        <a:cs typeface="Proxima Nova"/>
      </a:minorFont>
    </a:fontScheme>
    <a:fmtScheme name="Refinitiv Template_180917_v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efinitiv Template_180917_v2">
  <a:themeElements>
    <a:clrScheme name="Refinitiv Template_180917_v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1EFF"/>
      </a:accent1>
      <a:accent2>
        <a:srgbClr val="FF5000"/>
      </a:accent2>
      <a:accent3>
        <a:srgbClr val="FFC800"/>
      </a:accent3>
      <a:accent4>
        <a:srgbClr val="00D0D3"/>
      </a:accent4>
      <a:accent5>
        <a:srgbClr val="9064CD"/>
      </a:accent5>
      <a:accent6>
        <a:srgbClr val="00C389"/>
      </a:accent6>
      <a:hlink>
        <a:srgbClr val="0000FF"/>
      </a:hlink>
      <a:folHlink>
        <a:srgbClr val="FF00FF"/>
      </a:folHlink>
    </a:clrScheme>
    <a:fontScheme name="Refinitiv Template_180917_v2">
      <a:majorFont>
        <a:latin typeface="Helvetica"/>
        <a:ea typeface="Helvetica"/>
        <a:cs typeface="Helvetica"/>
      </a:majorFont>
      <a:minorFont>
        <a:latin typeface="Proxima Nova"/>
        <a:ea typeface="Proxima Nova"/>
        <a:cs typeface="Proxima Nova"/>
      </a:minorFont>
    </a:fontScheme>
    <a:fmtScheme name="Refinitiv Template_180917_v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